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10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FA77A41-5C2A-4600-A199-57BF8C964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F9B2BD2-EAA9-40B8-89DA-D3372B453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8A7B8-43EA-43F8-B5E8-7F17153C2CA5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A81E1-735E-4235-ABC8-147E09D94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270EF-39FA-40F0-B298-EBE24E5F8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810DE-5500-46A8-9638-C01F83268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9A57B-8B88-4A3E-BFCA-4035A0F7F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6C626-3E64-4A58-8533-81B5FB037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F9F34-C372-4C3A-AABD-EDD4A1365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9C525-386C-4072-8204-71FA5D620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7DD72-D7F6-4B3C-B360-2EE7A4EE5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B4E4E-A82A-4815-A0A2-E532D6743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E6DC-C92E-4632-A132-0C9739BEE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6961D-B6DD-4200-8E8E-822C61801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065F03F-152E-4B25-8744-C740A5018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SCcolorA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9213"/>
            <a:ext cx="8401050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ヒラギノ角ゴ Pro W3</vt:lpstr>
      <vt:lpstr>Office Theme</vt:lpstr>
      <vt:lpstr>Slide 1</vt:lpstr>
    </vt:vector>
  </TitlesOfParts>
  <Company>Michelle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User</dc:creator>
  <cp:lastModifiedBy>Cathy Raymond</cp:lastModifiedBy>
  <cp:revision>1</cp:revision>
  <dcterms:created xsi:type="dcterms:W3CDTF">2010-02-12T04:00:33Z</dcterms:created>
  <dcterms:modified xsi:type="dcterms:W3CDTF">2010-02-17T19:39:18Z</dcterms:modified>
</cp:coreProperties>
</file>